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E82C-84D8-4969-BDD6-0B5481D8C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9179D5-3E1D-461A-BF2D-7E9D545F8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1FE96-5775-4375-994B-4A74E857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BEE33-A2AD-4228-9B4B-71367651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CA0EC-C448-4B81-86EF-C6A8C8C81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6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50BAD-9A33-4FD2-B28F-31F07BF25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133FF8-0246-4EAD-84D8-296E287E0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F724E-7CB5-4EF7-81DC-CB5524D35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2D18F-83F1-4675-BEB2-5BC64C2B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AA1ED-18C4-455D-A2BE-A6816CA3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2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F8EF39-F9F7-4037-9BB3-F1856F3C3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C49D61-A772-4CA6-B4A0-F6BDBCC95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38B99-EC5F-4792-B769-92A29A91D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33B9D-975E-4029-BFEB-7AC263E6A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D9946-57E6-4488-A7D1-CFA07795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9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3AAD3-88E9-4D23-9569-10906C1A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475F9-4FB0-4AAE-BEC2-414EEE959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549F0-2316-4670-8360-36A569897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4C76D-481F-48DF-8821-46DBAFDB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A9C9B-6297-4357-8D25-9038344D6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8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EEF1-B12C-46E6-A653-D739C92E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8643F-48DD-4CB6-B691-99D880583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7218D-A145-433F-BF20-E2B6ED6CC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EE499-C0FF-4719-835A-1B165EA71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C7360-7CAF-4354-A9B3-024D36B1E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8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8F089-FCD5-4182-AD4D-9C2CDE0BE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0FB21-98A8-45D3-A4A3-C6EA9532E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43F5AB-48FA-467B-912C-A297AA556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DF67B-42EF-49C9-ADCF-61E523033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9E22F-190A-4AD5-90B8-0B20C7A4E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D4C0C-9938-4524-8A1A-ACD45896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5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9D3A8-DC27-4D0C-ADD4-4537AE498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EA064-A162-43D9-977D-D71E24D19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0D32DB-2288-41B8-B884-3888CE2E9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39A308-E991-49A7-B7E5-61ED426E7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02193C-913A-4285-93EE-025008B1F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E441F3-8A89-4D17-A4FA-25A73308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0920E5-8DF6-4FA9-9C0C-B5C6F695B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C05587-9A6A-42E2-881D-E978E1551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6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1D926-24DE-49CE-8D18-F324CA470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256EFD-3A9A-40EA-B7A6-454B34967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F434B-3DD9-487B-9819-BA1E7FB4F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668000-970B-420C-8DC2-678961FF8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9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2674A3-B035-4597-93EA-C5075CA2B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5BB895-3413-4E27-AAC0-A25528CE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7183C-9F8B-4221-BC37-4CE92A61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9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964B5-0101-4269-B0CB-3CC414BFC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AAB88-8ED6-49A0-AF0D-2DB9052B9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A38E5-0E7B-4310-912E-66ED39D67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DAC7B-0035-4C31-92BB-1FD19326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51D64-0808-49D5-93EB-62645C24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A589F-59B5-45DF-B84D-D54D4BE46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1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CC8EF-E4DE-4CC8-BEAE-C16D3CF3E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D5B3EC-37D2-4931-8025-0764BC3D90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5E170-1829-498A-B96B-B39BA2EB2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D7F59-28EB-4949-8A17-AF934F6E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30245-36A9-4E20-9085-49DBEB68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0FA22-379C-4DA7-8B40-7BD99C1E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2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66DA97-BEF3-4EFB-A538-152861CF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4BB12-C0F1-463B-8D1D-00E38484D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610DC-4CF9-4EAE-990F-C61AC43C1A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ECA12-70C4-42CB-99BC-F1282C221DBB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41C35-846F-43BE-BE29-602AABAD8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CFD0D-A7F9-43E8-A35B-F480CD4696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20DF-9589-4580-A3EC-25B198A1F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0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4E7497-D3FD-43AB-9C97-FA2416543C69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2-methyl-2,4-pentadiol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A10458-7A3A-4753-95D6-A02C1C9ED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4780"/>
            <a:ext cx="11744960" cy="30619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4765A3-E507-4B66-B3B0-C7A820CC6859}"/>
              </a:ext>
            </a:extLst>
          </p:cNvPr>
          <p:cNvSpPr txBox="1"/>
          <p:nvPr/>
        </p:nvSpPr>
        <p:spPr>
          <a:xfrm>
            <a:off x="223520" y="4784786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4</a:t>
            </a:r>
          </a:p>
        </p:txBody>
      </p:sp>
    </p:spTree>
    <p:extLst>
      <p:ext uri="{BB962C8B-B14F-4D97-AF65-F5344CB8AC3E}">
        <p14:creationId xmlns:p14="http://schemas.microsoft.com/office/powerpoint/2010/main" val="2895648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06B501-260B-419B-B9BF-05D4F1629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7300"/>
            <a:ext cx="12192000" cy="29833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761EDD-CC69-404A-80AD-8702286872C7}"/>
              </a:ext>
            </a:extLst>
          </p:cNvPr>
          <p:cNvSpPr txBox="1"/>
          <p:nvPr/>
        </p:nvSpPr>
        <p:spPr>
          <a:xfrm>
            <a:off x="454748" y="414457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Laurylamidopropyl</a:t>
            </a:r>
            <a:r>
              <a:rPr lang="en-US" dirty="0"/>
              <a:t> Betaine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3EC3A2-824C-4B0B-AB96-61AE9110CDA4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5</a:t>
            </a:r>
          </a:p>
        </p:txBody>
      </p:sp>
    </p:spTree>
    <p:extLst>
      <p:ext uri="{BB962C8B-B14F-4D97-AF65-F5344CB8AC3E}">
        <p14:creationId xmlns:p14="http://schemas.microsoft.com/office/powerpoint/2010/main" val="44779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7C3BBC-6D64-4DFD-9B95-BE8A3F2BD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9528"/>
            <a:ext cx="12192000" cy="34589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223028-044F-4EBB-A12B-A7AFBDBC0234}"/>
              </a:ext>
            </a:extLst>
          </p:cNvPr>
          <p:cNvSpPr txBox="1"/>
          <p:nvPr/>
        </p:nvSpPr>
        <p:spPr>
          <a:xfrm>
            <a:off x="454748" y="414457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E0EA23-DAA7-4519-A314-B53B0288474B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</a:t>
            </a:r>
          </a:p>
        </p:txBody>
      </p:sp>
    </p:spTree>
    <p:extLst>
      <p:ext uri="{BB962C8B-B14F-4D97-AF65-F5344CB8AC3E}">
        <p14:creationId xmlns:p14="http://schemas.microsoft.com/office/powerpoint/2010/main" val="170955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538F57-0653-4759-BCD3-256940F2A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3380"/>
            <a:ext cx="12192000" cy="34912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87B085-A609-4273-94AA-5139D310EE7D}"/>
              </a:ext>
            </a:extLst>
          </p:cNvPr>
          <p:cNvSpPr txBox="1"/>
          <p:nvPr/>
        </p:nvSpPr>
        <p:spPr>
          <a:xfrm>
            <a:off x="454748" y="414457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DBC62-DF3E-473D-826A-4F62D4477068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5</a:t>
            </a:r>
          </a:p>
        </p:txBody>
      </p:sp>
    </p:spTree>
    <p:extLst>
      <p:ext uri="{BB962C8B-B14F-4D97-AF65-F5344CB8AC3E}">
        <p14:creationId xmlns:p14="http://schemas.microsoft.com/office/powerpoint/2010/main" val="610078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20DBF6-F1B4-42AE-A565-6A40154F4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692"/>
            <a:ext cx="12192000" cy="34566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86F67A-8CB8-4569-A180-FECADC83BB37}"/>
              </a:ext>
            </a:extLst>
          </p:cNvPr>
          <p:cNvSpPr txBox="1"/>
          <p:nvPr/>
        </p:nvSpPr>
        <p:spPr>
          <a:xfrm>
            <a:off x="454748" y="414457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8E9A3A-B80F-4AB0-B9BA-6985757B62B5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1318149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9D8606-6D91-4F3F-8355-80E0CBA79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9001"/>
            <a:ext cx="12192000" cy="345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11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24740E-0CE4-4929-881B-05776F8FE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740"/>
            <a:ext cx="12192000" cy="35045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C06609-0604-4330-915D-6FFF94597401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6,2-FTSA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2A004-60B9-4709-B34F-9D8812448FD3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632253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A990BE-41B2-477A-A99F-6F4BD9E6D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129"/>
            <a:ext cx="12192000" cy="35817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522C9E-88F4-4D45-8310-9814E42ACAD2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A258B3-E4C7-4C80-96A5-7E1C31B8A00D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4</a:t>
            </a:r>
          </a:p>
        </p:txBody>
      </p:sp>
    </p:spTree>
    <p:extLst>
      <p:ext uri="{BB962C8B-B14F-4D97-AF65-F5344CB8AC3E}">
        <p14:creationId xmlns:p14="http://schemas.microsoft.com/office/powerpoint/2010/main" val="322349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EE0DD0-7709-4F7D-B5FB-C6439757D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3984"/>
            <a:ext cx="12192000" cy="34700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7208C6-E91E-4598-9FB2-ED6EFD330DC9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F824B-7E38-47F8-88BC-8AB57F6194A1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119981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46EE9B-4EB7-4F8C-B51E-D6496BB9E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6821"/>
            <a:ext cx="12010241" cy="34843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5D8350-002A-4592-9732-A3006A0ED2D8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A1A6FC-98AE-4F09-BE63-F0B82FE7F0A2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3470460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FF807C-1981-44BE-8D60-B7006B476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4011"/>
            <a:ext cx="12192000" cy="3449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DB73C8-7F12-4A1F-BA25-26B7D05F4884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70740D-4156-47D9-9120-21E8113DE26E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2885019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7806EE-1670-40F2-8790-869AEE349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7285"/>
            <a:ext cx="12192000" cy="34834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2F0381-864D-41A0-BBA2-6266A249060B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0F03A0-FCCF-4722-B941-594107270F47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</a:t>
            </a:r>
          </a:p>
        </p:txBody>
      </p:sp>
    </p:spTree>
    <p:extLst>
      <p:ext uri="{BB962C8B-B14F-4D97-AF65-F5344CB8AC3E}">
        <p14:creationId xmlns:p14="http://schemas.microsoft.com/office/powerpoint/2010/main" val="3790376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AD5403-D4FE-4600-9558-3A7B899A1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9478"/>
            <a:ext cx="12192000" cy="34190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C6CA7C-757C-4893-BBBC-9D387F7F1F75}"/>
              </a:ext>
            </a:extLst>
          </p:cNvPr>
          <p:cNvSpPr txBox="1"/>
          <p:nvPr/>
        </p:nvSpPr>
        <p:spPr>
          <a:xfrm>
            <a:off x="223520" y="172720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AFFF-</a:t>
            </a:r>
            <a:r>
              <a:rPr lang="en-US" dirty="0" err="1"/>
              <a:t>Qpool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3659E5-11DE-44E5-A4B3-CA0A85488693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Poly 2</a:t>
            </a:r>
          </a:p>
        </p:txBody>
      </p:sp>
    </p:spTree>
    <p:extLst>
      <p:ext uri="{BB962C8B-B14F-4D97-AF65-F5344CB8AC3E}">
        <p14:creationId xmlns:p14="http://schemas.microsoft.com/office/powerpoint/2010/main" val="3218509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9ED40C-A7F6-4A4A-BC4D-827084B1DD8D}"/>
              </a:ext>
            </a:extLst>
          </p:cNvPr>
          <p:cNvSpPr txBox="1"/>
          <p:nvPr/>
        </p:nvSpPr>
        <p:spPr>
          <a:xfrm>
            <a:off x="454748" y="414457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S-550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567112-1981-448C-B504-64E2E4D49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2836"/>
            <a:ext cx="12192000" cy="3452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839AE7-C1A5-4146-B0AF-CF0A3ECD348A}"/>
              </a:ext>
            </a:extLst>
          </p:cNvPr>
          <p:cNvSpPr txBox="1"/>
          <p:nvPr/>
        </p:nvSpPr>
        <p:spPr>
          <a:xfrm>
            <a:off x="491534" y="5622334"/>
            <a:ext cx="924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5</a:t>
            </a:r>
          </a:p>
        </p:txBody>
      </p:sp>
    </p:spTree>
    <p:extLst>
      <p:ext uri="{BB962C8B-B14F-4D97-AF65-F5344CB8AC3E}">
        <p14:creationId xmlns:p14="http://schemas.microsoft.com/office/powerpoint/2010/main" val="42250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</Words>
  <Application>Microsoft Office PowerPoint</Application>
  <PresentationFormat>Widescreen</PresentationFormat>
  <Paragraphs>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Mauge-Lewis, Kevin (NIH/NIEHS) [F]</dc:creator>
  <cp:lastModifiedBy>Mauge-Lewis, Kevin (NIH/NIEHS) [F]</cp:lastModifiedBy>
  <cp:revision>1</cp:revision>
  <dcterms:created xsi:type="dcterms:W3CDTF">2023-01-03T17:03:18Z</dcterms:created>
  <dcterms:modified xsi:type="dcterms:W3CDTF">2023-01-03T17:39:00Z</dcterms:modified>
</cp:coreProperties>
</file>